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CEEA-D565-425C-960A-CDFE90BF5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9B7E5-A6C2-4788-9C29-D5E4D9A0A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7F5E-51C9-40C7-99F6-06DA5E7D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19E96-8617-44CB-B07C-AB42E8B6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2561F-A0A8-4452-8C1B-8CA47F52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2DAF-52B9-4E0B-B593-ADC2ED3F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56361-A95F-4E63-88DF-AB31006C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8008-EBAE-4C87-97C9-565035A1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A3214-DF5B-4C4F-B1DD-0B6D4117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1BD25-39B6-40B9-ADC1-504D8A04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B40E04-D048-4979-BB16-790C61281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4D3BB-018C-4CF5-8102-3E8BA468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92F7-3E8A-4424-90B2-5078F464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37FA9-5297-4F10-82DD-0237FEB4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57E7-2D1E-4986-B894-8C901C2F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3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A02F-D58C-4FB9-A110-92179FA0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1E60-D5E0-4F4E-814C-9FF89A23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9F45-66A2-454C-8AB7-A9830CD2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85DA1-6A95-45FD-A15A-00113871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D53C-FFCF-4209-BC2D-9A2D7118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3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F518-58CA-4D7A-A0E6-7310D88E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F713-DE95-4FD0-9032-D533EB330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F13EE-7F4B-4EDF-9189-C6C42E37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3811F-081A-49D2-8BD1-ED4A6D32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3F4CB-0E50-4428-8551-0BD2583E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9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FF58-0D81-42A1-8409-7BB07871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626C4-83AB-415E-BBC4-7AF54A947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C21F7-3C35-47CA-B047-A4699E744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FC025-4297-46B3-BF7B-EFFBF7B5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C9A4-6075-4693-9478-852876B8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5F2D8-D837-475E-97A4-5D4334CB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8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0DF0-38EC-4115-9A5B-892E284B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A4131-CBE5-4C70-B9C9-DCF10CFC6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E87B4-4013-48F9-8978-A5449662C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55A19-1AFF-4C22-9F00-4489C24D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D461B-A0E2-47B5-892F-0713BDA52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3C0CD-D97F-4885-9606-B7F256BA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C07B4-D558-48EC-BDE1-5B328060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FD5A1-D59F-46D2-842A-3875367F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9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BB34-C785-4C4B-B67F-722111E7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013B4-5C40-4F90-AC01-117ADAFA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248BB-4DD5-4286-AB61-4DD55DA7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D863F-F951-4620-8DB5-35DDCEEA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C020F-C1E4-4BD9-98E7-9362FC0E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D71-89BE-417B-B5CB-AD977271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45125-62FE-43D5-BBFB-D7E2BAA0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6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08D3-49B7-4D19-8ACF-D07576FC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4B239-7060-4329-80E8-6F4751B6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79432-5AF3-4802-8EBF-A38A7083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58285-9266-4C0B-8C46-A6447FFE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3A237-4360-40FD-A87B-CDC6A205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EAB5A-0AD9-4E4F-800A-21D49D32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8852-6377-4B4F-9421-28B0B589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32C81-E975-4F2B-903A-0F49D60AF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F9A5C-0E03-454B-83FD-2F7B058B4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BA1FB-98EB-412A-B2D0-05AD9D4C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8B5A8-1042-4B40-90A4-A65F699D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9D77B-5C90-40B3-AA60-F28EF15C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F850B-2FAD-44ED-AC38-84D46259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0FC6-1482-405F-80B2-0180704A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367D-F2E9-4FB8-BF9F-EB277FAA3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5E12-DA5E-4E33-9AA4-0FADB34F3F50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88AFA-4AD2-433E-821C-8F839286F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16C54-1047-46C8-81ED-C297712E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A927-642C-47E4-9154-9A91C28D9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2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0E9C-F255-474C-99D9-B058A814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-171266"/>
            <a:ext cx="10515600" cy="1325563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19BDE-653C-4CED-B166-E9F5B5E65F11}"/>
              </a:ext>
            </a:extLst>
          </p:cNvPr>
          <p:cNvSpPr txBox="1">
            <a:spLocks/>
          </p:cNvSpPr>
          <p:nvPr/>
        </p:nvSpPr>
        <p:spPr>
          <a:xfrm>
            <a:off x="110541" y="975649"/>
            <a:ext cx="3974442" cy="5464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8C1D8"/>
                </a:solidFill>
              </a:rPr>
              <a:t>Erin Bank </a:t>
            </a:r>
          </a:p>
          <a:p>
            <a:pPr lvl="1"/>
            <a:r>
              <a:rPr lang="en-US" sz="2200" dirty="0"/>
              <a:t>Sr. Director, Engineering Program Mgmt., CA Technologies</a:t>
            </a:r>
          </a:p>
          <a:p>
            <a:pPr lvl="1"/>
            <a:r>
              <a:rPr lang="en-US" sz="2200" u="sng" dirty="0"/>
              <a:t>kruer01@gmail.com</a:t>
            </a:r>
          </a:p>
          <a:p>
            <a:r>
              <a:rPr lang="en-US" sz="2400" b="1" dirty="0">
                <a:solidFill>
                  <a:srgbClr val="18C1D8"/>
                </a:solidFill>
              </a:rPr>
              <a:t>Georg Grütter</a:t>
            </a:r>
          </a:p>
          <a:p>
            <a:pPr lvl="1"/>
            <a:r>
              <a:rPr lang="en-US" sz="2200" dirty="0"/>
              <a:t>Senior Expert, Social Coding Evangelist Robert Bosch GmbH</a:t>
            </a:r>
            <a:endParaRPr lang="en-US" sz="2200" u="sng" dirty="0"/>
          </a:p>
          <a:p>
            <a:pPr lvl="1"/>
            <a:r>
              <a:rPr lang="en-US" sz="2200" u="sng" dirty="0"/>
              <a:t>Georg.Gruetter@de.bosch.com</a:t>
            </a:r>
            <a:endParaRPr lang="en-US" b="1" dirty="0"/>
          </a:p>
          <a:p>
            <a:r>
              <a:rPr lang="en-US" sz="2400" b="1" dirty="0">
                <a:solidFill>
                  <a:srgbClr val="18C1D8"/>
                </a:solidFill>
              </a:rPr>
              <a:t>Daniel Izquierdo</a:t>
            </a:r>
          </a:p>
          <a:p>
            <a:pPr lvl="1"/>
            <a:r>
              <a:rPr lang="en-US" sz="2200" dirty="0"/>
              <a:t>Bitergia, Chief Data Officer</a:t>
            </a:r>
          </a:p>
          <a:p>
            <a:pPr lvl="1"/>
            <a:r>
              <a:rPr lang="en-US" sz="2200" u="sng" dirty="0"/>
              <a:t>dizquierdo@bitergia.com</a:t>
            </a:r>
            <a:endParaRPr lang="en-US" sz="2200" b="1" dirty="0"/>
          </a:p>
          <a:p>
            <a:endParaRPr lang="en-US" b="1" dirty="0"/>
          </a:p>
          <a:p>
            <a:pPr marL="14287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4287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442ACAC-A407-4276-8B00-EEF1385E1354}"/>
              </a:ext>
            </a:extLst>
          </p:cNvPr>
          <p:cNvSpPr txBox="1">
            <a:spLocks/>
          </p:cNvSpPr>
          <p:nvPr/>
        </p:nvSpPr>
        <p:spPr>
          <a:xfrm>
            <a:off x="5770210" y="891038"/>
            <a:ext cx="4437844" cy="59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18C1D8"/>
                </a:solidFill>
              </a:rPr>
              <a:t>Jim Jagielski</a:t>
            </a:r>
          </a:p>
          <a:p>
            <a:pPr lvl="1"/>
            <a:r>
              <a:rPr lang="en-US" sz="2200" dirty="0"/>
              <a:t>Director, Apache Software Foundation</a:t>
            </a:r>
          </a:p>
          <a:p>
            <a:pPr lvl="1"/>
            <a:r>
              <a:rPr lang="en-US" sz="2200" u="sng" dirty="0"/>
              <a:t>jimjag@gmail.com</a:t>
            </a:r>
            <a:endParaRPr lang="en-US" sz="2200" b="1" dirty="0"/>
          </a:p>
          <a:p>
            <a:endParaRPr lang="en-US" sz="2400" b="1" dirty="0">
              <a:solidFill>
                <a:srgbClr val="18C1D8"/>
              </a:solidFill>
            </a:endParaRPr>
          </a:p>
          <a:p>
            <a:r>
              <a:rPr lang="en-US" sz="2400" b="1" dirty="0">
                <a:solidFill>
                  <a:srgbClr val="18C1D8"/>
                </a:solidFill>
              </a:rPr>
              <a:t>Guy Martin</a:t>
            </a:r>
          </a:p>
          <a:p>
            <a:pPr lvl="1"/>
            <a:r>
              <a:rPr lang="en-US" sz="2200" dirty="0"/>
              <a:t>Director, Open@Autodesk</a:t>
            </a:r>
          </a:p>
          <a:p>
            <a:pPr lvl="1"/>
            <a:r>
              <a:rPr lang="en-US" sz="2200" u="sng" dirty="0"/>
              <a:t>guy.martin@autodesk.com</a:t>
            </a:r>
            <a:endParaRPr lang="en-US" sz="2200" b="1" dirty="0"/>
          </a:p>
          <a:p>
            <a:pPr marL="0" indent="0">
              <a:buNone/>
            </a:pPr>
            <a:endParaRPr lang="en-US" sz="2400" b="1" dirty="0">
              <a:solidFill>
                <a:srgbClr val="18C1D8"/>
              </a:solidFill>
            </a:endParaRPr>
          </a:p>
          <a:p>
            <a:r>
              <a:rPr lang="en-US" sz="2400" b="1" dirty="0">
                <a:solidFill>
                  <a:srgbClr val="18C1D8"/>
                </a:solidFill>
              </a:rPr>
              <a:t>Dr. Klaas-Jan Stol</a:t>
            </a:r>
          </a:p>
          <a:p>
            <a:pPr lvl="1"/>
            <a:r>
              <a:rPr lang="en-US" sz="2200" dirty="0"/>
              <a:t>Lecturer, School of Computer Science and Technology at University College Cork</a:t>
            </a:r>
          </a:p>
          <a:p>
            <a:pPr lvl="1"/>
            <a:r>
              <a:rPr lang="en-US" sz="2200" u="sng" dirty="0"/>
              <a:t>kjstol@gmail.com</a:t>
            </a:r>
            <a:r>
              <a:rPr lang="en-US" sz="22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4287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B6B523-CE0C-4DAA-A4D6-D28547F6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623" y="4613857"/>
            <a:ext cx="1499843" cy="1499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250660-341D-4A78-ACF3-0A120F5BD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164" y="2696714"/>
            <a:ext cx="1538193" cy="1504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FECE4B-0CA2-4794-B846-A82CF2534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732" y="754259"/>
            <a:ext cx="1739273" cy="1514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7ACC59-4BAD-476B-B28C-F782B1006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547" y="2479820"/>
            <a:ext cx="1804966" cy="1480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AA5230-1B3E-4AE5-A00F-D71073B65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818" y="754259"/>
            <a:ext cx="1362217" cy="1704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D7046C-9745-45F1-B716-EF3AC3AEE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87" y="4475847"/>
            <a:ext cx="1451592" cy="17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Panelists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Panelists</dc:title>
  <dc:creator>Bank, Erin M</dc:creator>
  <cp:lastModifiedBy>Bank, Erin M</cp:lastModifiedBy>
  <cp:revision>5</cp:revision>
  <dcterms:created xsi:type="dcterms:W3CDTF">2018-07-12T17:56:05Z</dcterms:created>
  <dcterms:modified xsi:type="dcterms:W3CDTF">2018-07-12T18:34:15Z</dcterms:modified>
</cp:coreProperties>
</file>